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x="18288000" cy="10287000"/>
  <p:notesSz cx="6858000" cy="9144000"/>
  <p:embeddedFontLst>
    <p:embeddedFont>
      <p:font typeface="字由点字典黑 45J" charset="1" panose="00020600040101010101"/>
      <p:regular r:id="rId37"/>
    </p:embeddedFont>
    <p:embeddedFont>
      <p:font typeface="TT Commons Pro" charset="1" panose="020B0103030102020204"/>
      <p:regular r:id="rId38"/>
    </p:embeddedFont>
    <p:embeddedFont>
      <p:font typeface="Arial" charset="1" panose="020B0604020202020204"/>
      <p:regular r:id="rId39"/>
    </p:embeddedFont>
    <p:embeddedFont>
      <p:font typeface="Open Sauce" charset="1" panose="00000500000000000000"/>
      <p:regular r:id="rId40"/>
    </p:embeddedFont>
    <p:embeddedFont>
      <p:font typeface="WenQuanYi" charset="1" panose="020B0606030804020204"/>
      <p:regular r:id="rId41"/>
    </p:embeddedFont>
    <p:embeddedFont>
      <p:font typeface="思源黑体" charset="1" panose="020B0500000000000000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42" Target="fonts/font42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1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2.pn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5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6.png" Type="http://schemas.openxmlformats.org/officeDocument/2006/relationships/image"/><Relationship Id="rId4" Target="../media/image25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7.png" Type="http://schemas.openxmlformats.org/officeDocument/2006/relationships/image"/><Relationship Id="rId4" Target="../media/image25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8.png" Type="http://schemas.openxmlformats.org/officeDocument/2006/relationships/image"/><Relationship Id="rId4" Target="../media/image25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9.png" Type="http://schemas.openxmlformats.org/officeDocument/2006/relationships/image"/><Relationship Id="rId4" Target="../media/image25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0.png" Type="http://schemas.openxmlformats.org/officeDocument/2006/relationships/image"/><Relationship Id="rId4" Target="../media/image4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1.png" Type="http://schemas.openxmlformats.org/officeDocument/2006/relationships/image"/><Relationship Id="rId4" Target="../media/image25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2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4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5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5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6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7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8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9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40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41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4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8.png" Type="http://schemas.openxmlformats.org/officeDocument/2006/relationships/image"/><Relationship Id="rId4" Target="../media/image43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44.png" Type="http://schemas.openxmlformats.org/officeDocument/2006/relationships/image"/><Relationship Id="rId4" Target="../media/image45.png" Type="http://schemas.openxmlformats.org/officeDocument/2006/relationships/image"/><Relationship Id="rId5" Target="../media/image46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8.png" Type="http://schemas.openxmlformats.org/officeDocument/2006/relationships/image"/><Relationship Id="rId4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.pn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11.png" Type="http://schemas.openxmlformats.org/officeDocument/2006/relationships/image"/><Relationship Id="rId5" Target="../media/image9.png" Type="http://schemas.openxmlformats.org/officeDocument/2006/relationships/image"/><Relationship Id="rId6" Target="../media/image1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3.png" Type="http://schemas.openxmlformats.org/officeDocument/2006/relationships/image"/><Relationship Id="rId4" Target="../media/image14.png" Type="http://schemas.openxmlformats.org/officeDocument/2006/relationships/image"/><Relationship Id="rId5" Target="../media/image15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6.pn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9.png" Type="http://schemas.openxmlformats.org/officeDocument/2006/relationships/image"/><Relationship Id="rId4" Target="../media/image20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368149" y="3709916"/>
            <a:ext cx="10317309" cy="2485425"/>
            <a:chOff x="0" y="0"/>
            <a:chExt cx="22721600" cy="54736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721601" cy="5473600"/>
            </a:xfrm>
            <a:custGeom>
              <a:avLst/>
              <a:gdLst/>
              <a:ahLst/>
              <a:cxnLst/>
              <a:rect r="r" b="b" t="t" l="l"/>
              <a:pathLst>
                <a:path h="5473600" w="22721601">
                  <a:moveTo>
                    <a:pt x="0" y="0"/>
                  </a:moveTo>
                  <a:lnTo>
                    <a:pt x="22721601" y="0"/>
                  </a:lnTo>
                  <a:lnTo>
                    <a:pt x="22721601" y="5473600"/>
                  </a:lnTo>
                  <a:lnTo>
                    <a:pt x="0" y="54736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9050"/>
              <a:ext cx="22721600" cy="5492650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ctr">
                <a:lnSpc>
                  <a:spcPts val="12000"/>
                </a:lnSpc>
              </a:pPr>
              <a:r>
                <a:rPr lang="en-US" sz="10000">
                  <a:gradFill>
                    <a:gsLst>
                      <a:gs pos="0">
                        <a:srgbClr val="8C52FF">
                          <a:alpha val="100000"/>
                        </a:srgbClr>
                      </a:gs>
                      <a:gs pos="100000">
                        <a:srgbClr val="FF914D">
                          <a:alpha val="100000"/>
                        </a:srgbClr>
                      </a:gs>
                    </a:gsLst>
                    <a:lin ang="0"/>
                  </a:gradFill>
                  <a:latin typeface="字由点字典黑 45J"/>
                  <a:ea typeface="字由点字典黑 45J"/>
                  <a:cs typeface="字由点字典黑 45J"/>
                  <a:sym typeface="字由点字典黑 45J"/>
                </a:rPr>
                <a:t>LINE@串接說明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2257997" y="3526553"/>
            <a:ext cx="3738605" cy="3233893"/>
          </a:xfrm>
          <a:custGeom>
            <a:avLst/>
            <a:gdLst/>
            <a:ahLst/>
            <a:cxnLst/>
            <a:rect r="r" b="b" t="t" l="l"/>
            <a:pathLst>
              <a:path h="3233893" w="3738605">
                <a:moveTo>
                  <a:pt x="0" y="0"/>
                </a:moveTo>
                <a:lnTo>
                  <a:pt x="3738605" y="0"/>
                </a:lnTo>
                <a:lnTo>
                  <a:pt x="3738605" y="3233894"/>
                </a:lnTo>
                <a:lnTo>
                  <a:pt x="0" y="32338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4555576" y="8751009"/>
            <a:ext cx="2496421" cy="829168"/>
            <a:chOff x="0" y="0"/>
            <a:chExt cx="812800" cy="26996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10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206194" y="715701"/>
            <a:ext cx="7530281" cy="9004821"/>
          </a:xfrm>
          <a:custGeom>
            <a:avLst/>
            <a:gdLst/>
            <a:ahLst/>
            <a:cxnLst/>
            <a:rect r="r" b="b" t="t" l="l"/>
            <a:pathLst>
              <a:path h="9004821" w="7530281">
                <a:moveTo>
                  <a:pt x="0" y="0"/>
                </a:moveTo>
                <a:lnTo>
                  <a:pt x="7530281" y="0"/>
                </a:lnTo>
                <a:lnTo>
                  <a:pt x="7530281" y="9004821"/>
                </a:lnTo>
                <a:lnTo>
                  <a:pt x="0" y="90048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9769018" y="5067300"/>
            <a:ext cx="7048054" cy="639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2266E9"/>
                </a:solidFill>
                <a:latin typeface="WenQuanYi"/>
                <a:ea typeface="WenQuanYi"/>
                <a:cs typeface="WenQuanYi"/>
                <a:sym typeface="WenQuanYi"/>
              </a:rPr>
              <a:t>點擊「稍後認證（前往管理畫面）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4617" y="1978151"/>
            <a:ext cx="14553071" cy="7367492"/>
          </a:xfrm>
          <a:custGeom>
            <a:avLst/>
            <a:gdLst/>
            <a:ahLst/>
            <a:cxnLst/>
            <a:rect r="r" b="b" t="t" l="l"/>
            <a:pathLst>
              <a:path h="7367492" w="14553071">
                <a:moveTo>
                  <a:pt x="0" y="0"/>
                </a:moveTo>
                <a:lnTo>
                  <a:pt x="14553071" y="0"/>
                </a:lnTo>
                <a:lnTo>
                  <a:pt x="14553071" y="7367492"/>
                </a:lnTo>
                <a:lnTo>
                  <a:pt x="0" y="73674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8011152" y="8630342"/>
            <a:ext cx="1501628" cy="627958"/>
            <a:chOff x="0" y="0"/>
            <a:chExt cx="25627787" cy="1071715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5627788" cy="10717155"/>
            </a:xfrm>
            <a:custGeom>
              <a:avLst/>
              <a:gdLst/>
              <a:ahLst/>
              <a:cxnLst/>
              <a:rect r="r" b="b" t="t" l="l"/>
              <a:pathLst>
                <a:path h="10717155" w="25627788">
                  <a:moveTo>
                    <a:pt x="0" y="0"/>
                  </a:moveTo>
                  <a:lnTo>
                    <a:pt x="25627788" y="0"/>
                  </a:lnTo>
                  <a:lnTo>
                    <a:pt x="25627788" y="10717155"/>
                  </a:lnTo>
                  <a:lnTo>
                    <a:pt x="0" y="1071715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25627787" cy="107647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5497238" y="8931059"/>
            <a:ext cx="2496421" cy="829168"/>
            <a:chOff x="0" y="0"/>
            <a:chExt cx="812800" cy="26996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11</a:t>
              </a: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3014506" y="968298"/>
            <a:ext cx="752455" cy="684050"/>
          </a:xfrm>
          <a:custGeom>
            <a:avLst/>
            <a:gdLst/>
            <a:ahLst/>
            <a:cxnLst/>
            <a:rect r="r" b="b" t="t" l="l"/>
            <a:pathLst>
              <a:path h="684050" w="752455">
                <a:moveTo>
                  <a:pt x="0" y="0"/>
                </a:moveTo>
                <a:lnTo>
                  <a:pt x="752454" y="0"/>
                </a:lnTo>
                <a:lnTo>
                  <a:pt x="752454" y="684050"/>
                </a:lnTo>
                <a:lnTo>
                  <a:pt x="0" y="6840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734617" y="952500"/>
            <a:ext cx="7728165" cy="639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3372EB"/>
                </a:solidFill>
                <a:latin typeface="WenQuanYi"/>
                <a:ea typeface="WenQuanYi"/>
                <a:cs typeface="WenQuanYi"/>
                <a:sym typeface="WenQuanYi"/>
              </a:rPr>
              <a:t>點擊[同意]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9512781" y="8462510"/>
            <a:ext cx="1304828" cy="1766265"/>
          </a:xfrm>
          <a:custGeom>
            <a:avLst/>
            <a:gdLst/>
            <a:ahLst/>
            <a:cxnLst/>
            <a:rect r="r" b="b" t="t" l="l"/>
            <a:pathLst>
              <a:path h="1766265" w="1304828">
                <a:moveTo>
                  <a:pt x="0" y="0"/>
                </a:moveTo>
                <a:lnTo>
                  <a:pt x="1304828" y="0"/>
                </a:lnTo>
                <a:lnTo>
                  <a:pt x="1304828" y="1766265"/>
                </a:lnTo>
                <a:lnTo>
                  <a:pt x="0" y="176626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4536166" y="8479438"/>
            <a:ext cx="2496421" cy="829168"/>
            <a:chOff x="0" y="0"/>
            <a:chExt cx="812800" cy="26996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12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2134705" y="700724"/>
            <a:ext cx="14402096" cy="7471087"/>
          </a:xfrm>
          <a:custGeom>
            <a:avLst/>
            <a:gdLst/>
            <a:ahLst/>
            <a:cxnLst/>
            <a:rect r="r" b="b" t="t" l="l"/>
            <a:pathLst>
              <a:path h="7471087" w="14402096">
                <a:moveTo>
                  <a:pt x="0" y="0"/>
                </a:moveTo>
                <a:lnTo>
                  <a:pt x="14402096" y="0"/>
                </a:lnTo>
                <a:lnTo>
                  <a:pt x="14402096" y="7471088"/>
                </a:lnTo>
                <a:lnTo>
                  <a:pt x="0" y="74710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8787533" y="7051894"/>
            <a:ext cx="3500807" cy="880282"/>
            <a:chOff x="0" y="0"/>
            <a:chExt cx="59747110" cy="1502347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9747113" cy="15023478"/>
            </a:xfrm>
            <a:custGeom>
              <a:avLst/>
              <a:gdLst/>
              <a:ahLst/>
              <a:cxnLst/>
              <a:rect r="r" b="b" t="t" l="l"/>
              <a:pathLst>
                <a:path h="15023478" w="59747113">
                  <a:moveTo>
                    <a:pt x="0" y="0"/>
                  </a:moveTo>
                  <a:lnTo>
                    <a:pt x="59747113" y="0"/>
                  </a:lnTo>
                  <a:lnTo>
                    <a:pt x="59747113" y="15023478"/>
                  </a:lnTo>
                  <a:lnTo>
                    <a:pt x="0" y="1502347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47625"/>
              <a:ext cx="59747110" cy="150711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0723704" y="7877929"/>
            <a:ext cx="1304828" cy="1766265"/>
          </a:xfrm>
          <a:custGeom>
            <a:avLst/>
            <a:gdLst/>
            <a:ahLst/>
            <a:cxnLst/>
            <a:rect r="r" b="b" t="t" l="l"/>
            <a:pathLst>
              <a:path h="1766265" w="1304828">
                <a:moveTo>
                  <a:pt x="0" y="0"/>
                </a:moveTo>
                <a:lnTo>
                  <a:pt x="1304828" y="0"/>
                </a:lnTo>
                <a:lnTo>
                  <a:pt x="1304828" y="1766265"/>
                </a:lnTo>
                <a:lnTo>
                  <a:pt x="0" y="17662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-1067487" y="8254576"/>
            <a:ext cx="11041056" cy="639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3372EB"/>
                </a:solidFill>
                <a:latin typeface="思源黑体"/>
                <a:ea typeface="思源黑体"/>
                <a:cs typeface="思源黑体"/>
                <a:sym typeface="思源黑体"/>
              </a:rPr>
              <a:t>點擊[了解並繼續使用]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9101391" y="-3501966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4339335" y="9120035"/>
            <a:ext cx="2496421" cy="829168"/>
            <a:chOff x="0" y="0"/>
            <a:chExt cx="812800" cy="26996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13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452244" y="664258"/>
            <a:ext cx="15383512" cy="8179458"/>
          </a:xfrm>
          <a:custGeom>
            <a:avLst/>
            <a:gdLst/>
            <a:ahLst/>
            <a:cxnLst/>
            <a:rect r="r" b="b" t="t" l="l"/>
            <a:pathLst>
              <a:path h="8179458" w="15383512">
                <a:moveTo>
                  <a:pt x="0" y="0"/>
                </a:moveTo>
                <a:lnTo>
                  <a:pt x="15383512" y="0"/>
                </a:lnTo>
                <a:lnTo>
                  <a:pt x="15383512" y="8179458"/>
                </a:lnTo>
                <a:lnTo>
                  <a:pt x="0" y="81794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0135983" y="5991703"/>
            <a:ext cx="1136800" cy="971104"/>
            <a:chOff x="0" y="0"/>
            <a:chExt cx="19401383" cy="1657351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9401383" cy="16573511"/>
            </a:xfrm>
            <a:custGeom>
              <a:avLst/>
              <a:gdLst/>
              <a:ahLst/>
              <a:cxnLst/>
              <a:rect r="r" b="b" t="t" l="l"/>
              <a:pathLst>
                <a:path h="16573511" w="19401383">
                  <a:moveTo>
                    <a:pt x="0" y="0"/>
                  </a:moveTo>
                  <a:lnTo>
                    <a:pt x="19401383" y="0"/>
                  </a:lnTo>
                  <a:lnTo>
                    <a:pt x="19401383" y="16573511"/>
                  </a:lnTo>
                  <a:lnTo>
                    <a:pt x="0" y="1657351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47625"/>
              <a:ext cx="19401383" cy="166211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532954" y="9176795"/>
            <a:ext cx="5077441" cy="639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2266E9"/>
                </a:solidFill>
                <a:latin typeface="WenQuanYi"/>
                <a:ea typeface="WenQuanYi"/>
                <a:cs typeface="WenQuanYi"/>
                <a:sym typeface="WenQuanYi"/>
              </a:rPr>
              <a:t>點擊[下一步]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10135983" y="6695984"/>
            <a:ext cx="1304828" cy="1766265"/>
          </a:xfrm>
          <a:custGeom>
            <a:avLst/>
            <a:gdLst/>
            <a:ahLst/>
            <a:cxnLst/>
            <a:rect r="r" b="b" t="t" l="l"/>
            <a:pathLst>
              <a:path h="1766265" w="1304828">
                <a:moveTo>
                  <a:pt x="0" y="0"/>
                </a:moveTo>
                <a:lnTo>
                  <a:pt x="1304828" y="0"/>
                </a:lnTo>
                <a:lnTo>
                  <a:pt x="1304828" y="1766265"/>
                </a:lnTo>
                <a:lnTo>
                  <a:pt x="0" y="17662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441366" y="8843716"/>
            <a:ext cx="2496421" cy="829168"/>
            <a:chOff x="0" y="0"/>
            <a:chExt cx="812800" cy="26996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14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028700" y="823338"/>
            <a:ext cx="14129777" cy="7704824"/>
          </a:xfrm>
          <a:custGeom>
            <a:avLst/>
            <a:gdLst/>
            <a:ahLst/>
            <a:cxnLst/>
            <a:rect r="r" b="b" t="t" l="l"/>
            <a:pathLst>
              <a:path h="7704824" w="14129777">
                <a:moveTo>
                  <a:pt x="0" y="0"/>
                </a:moveTo>
                <a:lnTo>
                  <a:pt x="14129777" y="0"/>
                </a:lnTo>
                <a:lnTo>
                  <a:pt x="14129777" y="7704824"/>
                </a:lnTo>
                <a:lnTo>
                  <a:pt x="0" y="77048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225691" y="9033438"/>
            <a:ext cx="3104257" cy="639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3372EB"/>
                </a:solidFill>
                <a:latin typeface="WenQuanYi"/>
                <a:ea typeface="WenQuanYi"/>
                <a:cs typeface="WenQuanYi"/>
                <a:sym typeface="WenQuanYi"/>
              </a:rPr>
              <a:t>點擊[前往主頁]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8856897" y="5546753"/>
            <a:ext cx="764706" cy="839777"/>
            <a:chOff x="0" y="0"/>
            <a:chExt cx="13050982" cy="1433219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3050983" cy="14332192"/>
            </a:xfrm>
            <a:custGeom>
              <a:avLst/>
              <a:gdLst/>
              <a:ahLst/>
              <a:cxnLst/>
              <a:rect r="r" b="b" t="t" l="l"/>
              <a:pathLst>
                <a:path h="14332192" w="13050983">
                  <a:moveTo>
                    <a:pt x="0" y="0"/>
                  </a:moveTo>
                  <a:lnTo>
                    <a:pt x="13050983" y="0"/>
                  </a:lnTo>
                  <a:lnTo>
                    <a:pt x="13050983" y="14332192"/>
                  </a:lnTo>
                  <a:lnTo>
                    <a:pt x="0" y="1433219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13050982" cy="143798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8780697" y="6014266"/>
            <a:ext cx="1304828" cy="1766265"/>
          </a:xfrm>
          <a:custGeom>
            <a:avLst/>
            <a:gdLst/>
            <a:ahLst/>
            <a:cxnLst/>
            <a:rect r="r" b="b" t="t" l="l"/>
            <a:pathLst>
              <a:path h="1766265" w="1304828">
                <a:moveTo>
                  <a:pt x="0" y="0"/>
                </a:moveTo>
                <a:lnTo>
                  <a:pt x="1304828" y="0"/>
                </a:lnTo>
                <a:lnTo>
                  <a:pt x="1304828" y="1766265"/>
                </a:lnTo>
                <a:lnTo>
                  <a:pt x="0" y="17662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383536" y="8843716"/>
            <a:ext cx="2496421" cy="829168"/>
            <a:chOff x="0" y="0"/>
            <a:chExt cx="812800" cy="26996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15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2816343" y="3336563"/>
            <a:ext cx="12567193" cy="5151146"/>
          </a:xfrm>
          <a:custGeom>
            <a:avLst/>
            <a:gdLst/>
            <a:ahLst/>
            <a:cxnLst/>
            <a:rect r="r" b="b" t="t" l="l"/>
            <a:pathLst>
              <a:path h="5151146" w="12567193">
                <a:moveTo>
                  <a:pt x="0" y="0"/>
                </a:moveTo>
                <a:lnTo>
                  <a:pt x="12567193" y="0"/>
                </a:lnTo>
                <a:lnTo>
                  <a:pt x="12567193" y="5151146"/>
                </a:lnTo>
                <a:lnTo>
                  <a:pt x="0" y="51511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816343" y="1571638"/>
            <a:ext cx="7048054" cy="639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3372EB"/>
                </a:solidFill>
                <a:latin typeface="WenQuanYi"/>
                <a:ea typeface="WenQuanYi"/>
                <a:cs typeface="WenQuanYi"/>
                <a:sym typeface="WenQuanYi"/>
              </a:rPr>
              <a:t>點擊左上角回到選擇官方帳號頁面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2816343" y="3336563"/>
            <a:ext cx="3924822" cy="984999"/>
            <a:chOff x="0" y="0"/>
            <a:chExt cx="57107972" cy="1433219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7107975" cy="14332192"/>
            </a:xfrm>
            <a:custGeom>
              <a:avLst/>
              <a:gdLst/>
              <a:ahLst/>
              <a:cxnLst/>
              <a:rect r="r" b="b" t="t" l="l"/>
              <a:pathLst>
                <a:path h="14332192" w="57107975">
                  <a:moveTo>
                    <a:pt x="0" y="0"/>
                  </a:moveTo>
                  <a:lnTo>
                    <a:pt x="57107975" y="0"/>
                  </a:lnTo>
                  <a:lnTo>
                    <a:pt x="57107975" y="14332192"/>
                  </a:lnTo>
                  <a:lnTo>
                    <a:pt x="0" y="1433219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57107972" cy="143798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5436336" y="4334979"/>
            <a:ext cx="1304828" cy="1766265"/>
          </a:xfrm>
          <a:custGeom>
            <a:avLst/>
            <a:gdLst/>
            <a:ahLst/>
            <a:cxnLst/>
            <a:rect r="r" b="b" t="t" l="l"/>
            <a:pathLst>
              <a:path h="1766265" w="1304828">
                <a:moveTo>
                  <a:pt x="0" y="0"/>
                </a:moveTo>
                <a:lnTo>
                  <a:pt x="1304829" y="0"/>
                </a:lnTo>
                <a:lnTo>
                  <a:pt x="1304829" y="1766265"/>
                </a:lnTo>
                <a:lnTo>
                  <a:pt x="0" y="17662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4871938" y="8571045"/>
            <a:ext cx="2496421" cy="829168"/>
            <a:chOff x="0" y="0"/>
            <a:chExt cx="812800" cy="26996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16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160027" y="2246035"/>
            <a:ext cx="12743875" cy="6435657"/>
          </a:xfrm>
          <a:custGeom>
            <a:avLst/>
            <a:gdLst/>
            <a:ahLst/>
            <a:cxnLst/>
            <a:rect r="r" b="b" t="t" l="l"/>
            <a:pathLst>
              <a:path h="6435657" w="12743875">
                <a:moveTo>
                  <a:pt x="0" y="0"/>
                </a:moveTo>
                <a:lnTo>
                  <a:pt x="12743875" y="0"/>
                </a:lnTo>
                <a:lnTo>
                  <a:pt x="12743875" y="6435657"/>
                </a:lnTo>
                <a:lnTo>
                  <a:pt x="0" y="64356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3908090">
            <a:off x="4510620" y="2435744"/>
            <a:ext cx="2576857" cy="2617598"/>
          </a:xfrm>
          <a:custGeom>
            <a:avLst/>
            <a:gdLst/>
            <a:ahLst/>
            <a:cxnLst/>
            <a:rect r="r" b="b" t="t" l="l"/>
            <a:pathLst>
              <a:path h="2617598" w="2576857">
                <a:moveTo>
                  <a:pt x="0" y="0"/>
                </a:moveTo>
                <a:lnTo>
                  <a:pt x="2576857" y="0"/>
                </a:lnTo>
                <a:lnTo>
                  <a:pt x="2576857" y="2617598"/>
                </a:lnTo>
                <a:lnTo>
                  <a:pt x="0" y="26175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8" id="8"/>
          <p:cNvSpPr txBox="true"/>
          <p:nvPr/>
        </p:nvSpPr>
        <p:spPr>
          <a:xfrm rot="0">
            <a:off x="1160027" y="1223271"/>
            <a:ext cx="4698802" cy="639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2266E9"/>
                </a:solidFill>
                <a:latin typeface="WenQuanYi"/>
                <a:ea typeface="WenQuanYi"/>
                <a:cs typeface="WenQuanYi"/>
                <a:sym typeface="WenQuanYi"/>
              </a:rPr>
              <a:t>選擇要使用的官方帳號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049560" y="8662532"/>
            <a:ext cx="2496421" cy="829168"/>
            <a:chOff x="0" y="0"/>
            <a:chExt cx="812800" cy="26996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17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742466" y="2859694"/>
            <a:ext cx="13050568" cy="5721583"/>
          </a:xfrm>
          <a:custGeom>
            <a:avLst/>
            <a:gdLst/>
            <a:ahLst/>
            <a:cxnLst/>
            <a:rect r="r" b="b" t="t" l="l"/>
            <a:pathLst>
              <a:path h="5721583" w="13050568">
                <a:moveTo>
                  <a:pt x="0" y="0"/>
                </a:moveTo>
                <a:lnTo>
                  <a:pt x="13050568" y="0"/>
                </a:lnTo>
                <a:lnTo>
                  <a:pt x="13050568" y="5721583"/>
                </a:lnTo>
                <a:lnTo>
                  <a:pt x="0" y="57215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742466" y="1580615"/>
            <a:ext cx="11281853" cy="664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325"/>
              </a:lnSpc>
              <a:spcBef>
                <a:spcPct val="0"/>
              </a:spcBef>
            </a:pPr>
            <a:r>
              <a:rPr lang="en-US" sz="3803">
                <a:solidFill>
                  <a:srgbClr val="2266E9"/>
                </a:solidFill>
                <a:latin typeface="WenQuanYi"/>
                <a:ea typeface="WenQuanYi"/>
                <a:cs typeface="WenQuanYi"/>
                <a:sym typeface="WenQuanYi"/>
              </a:rPr>
              <a:t>進入後台的[回應設定]，點擊[聊天:關閉]或[聊天:開啟]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0664524" y="2830317"/>
            <a:ext cx="1803789" cy="863324"/>
            <a:chOff x="0" y="0"/>
            <a:chExt cx="29945016" cy="1433219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9945016" cy="14332192"/>
            </a:xfrm>
            <a:custGeom>
              <a:avLst/>
              <a:gdLst/>
              <a:ahLst/>
              <a:cxnLst/>
              <a:rect r="r" b="b" t="t" l="l"/>
              <a:pathLst>
                <a:path h="14332192" w="29945016">
                  <a:moveTo>
                    <a:pt x="0" y="0"/>
                  </a:moveTo>
                  <a:lnTo>
                    <a:pt x="29945016" y="0"/>
                  </a:lnTo>
                  <a:lnTo>
                    <a:pt x="29945016" y="14332192"/>
                  </a:lnTo>
                  <a:lnTo>
                    <a:pt x="0" y="1433219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29945016" cy="143798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0914005" y="3693641"/>
            <a:ext cx="1304828" cy="1766265"/>
          </a:xfrm>
          <a:custGeom>
            <a:avLst/>
            <a:gdLst/>
            <a:ahLst/>
            <a:cxnLst/>
            <a:rect r="r" b="b" t="t" l="l"/>
            <a:pathLst>
              <a:path h="1766265" w="1304828">
                <a:moveTo>
                  <a:pt x="0" y="0"/>
                </a:moveTo>
                <a:lnTo>
                  <a:pt x="1304828" y="0"/>
                </a:lnTo>
                <a:lnTo>
                  <a:pt x="1304828" y="1766265"/>
                </a:lnTo>
                <a:lnTo>
                  <a:pt x="0" y="17662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4890057" y="8843716"/>
            <a:ext cx="2496421" cy="829168"/>
            <a:chOff x="0" y="0"/>
            <a:chExt cx="812800" cy="26996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18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630858" y="2246035"/>
            <a:ext cx="12140728" cy="6972983"/>
          </a:xfrm>
          <a:custGeom>
            <a:avLst/>
            <a:gdLst/>
            <a:ahLst/>
            <a:cxnLst/>
            <a:rect r="r" b="b" t="t" l="l"/>
            <a:pathLst>
              <a:path h="6972983" w="12140728">
                <a:moveTo>
                  <a:pt x="0" y="0"/>
                </a:moveTo>
                <a:lnTo>
                  <a:pt x="12140728" y="0"/>
                </a:lnTo>
                <a:lnTo>
                  <a:pt x="12140728" y="6972983"/>
                </a:lnTo>
                <a:lnTo>
                  <a:pt x="0" y="69729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30858" y="1223271"/>
            <a:ext cx="7574905" cy="639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2266E9"/>
                </a:solidFill>
                <a:latin typeface="WenQuanYi"/>
                <a:ea typeface="WenQuanYi"/>
                <a:cs typeface="WenQuanYi"/>
                <a:sym typeface="WenQuanYi"/>
              </a:rPr>
              <a:t>點擊[開啟Messaging API的設定畫面]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7556531" y="4981849"/>
            <a:ext cx="2177543" cy="750678"/>
            <a:chOff x="0" y="0"/>
            <a:chExt cx="32926316" cy="1135089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2926316" cy="11350892"/>
            </a:xfrm>
            <a:custGeom>
              <a:avLst/>
              <a:gdLst/>
              <a:ahLst/>
              <a:cxnLst/>
              <a:rect r="r" b="b" t="t" l="l"/>
              <a:pathLst>
                <a:path h="11350892" w="32926316">
                  <a:moveTo>
                    <a:pt x="0" y="0"/>
                  </a:moveTo>
                  <a:lnTo>
                    <a:pt x="32926316" y="0"/>
                  </a:lnTo>
                  <a:lnTo>
                    <a:pt x="32926316" y="11350892"/>
                  </a:lnTo>
                  <a:lnTo>
                    <a:pt x="0" y="1135089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32926316" cy="113985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302938" y="8843680"/>
            <a:ext cx="3316716" cy="575420"/>
            <a:chOff x="0" y="0"/>
            <a:chExt cx="50151605" cy="870084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0151605" cy="8700848"/>
            </a:xfrm>
            <a:custGeom>
              <a:avLst/>
              <a:gdLst/>
              <a:ahLst/>
              <a:cxnLst/>
              <a:rect r="r" b="b" t="t" l="l"/>
              <a:pathLst>
                <a:path h="8700848" w="50151605">
                  <a:moveTo>
                    <a:pt x="0" y="0"/>
                  </a:moveTo>
                  <a:lnTo>
                    <a:pt x="50151605" y="0"/>
                  </a:lnTo>
                  <a:lnTo>
                    <a:pt x="50151605" y="8700848"/>
                  </a:lnTo>
                  <a:lnTo>
                    <a:pt x="0" y="870084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47625"/>
              <a:ext cx="50151605" cy="87484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049560" y="8843716"/>
            <a:ext cx="2496421" cy="829168"/>
            <a:chOff x="0" y="0"/>
            <a:chExt cx="812800" cy="26996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19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630858" y="2341102"/>
            <a:ext cx="14209596" cy="6591674"/>
          </a:xfrm>
          <a:custGeom>
            <a:avLst/>
            <a:gdLst/>
            <a:ahLst/>
            <a:cxnLst/>
            <a:rect r="r" b="b" t="t" l="l"/>
            <a:pathLst>
              <a:path h="6591674" w="14209596">
                <a:moveTo>
                  <a:pt x="0" y="0"/>
                </a:moveTo>
                <a:lnTo>
                  <a:pt x="14209596" y="0"/>
                </a:lnTo>
                <a:lnTo>
                  <a:pt x="14209596" y="6591673"/>
                </a:lnTo>
                <a:lnTo>
                  <a:pt x="0" y="65916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30858" y="1223271"/>
            <a:ext cx="5225504" cy="639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2266E9"/>
                </a:solidFill>
                <a:latin typeface="WenQuanYi"/>
                <a:ea typeface="WenQuanYi"/>
                <a:cs typeface="WenQuanYi"/>
                <a:sym typeface="WenQuanYi"/>
              </a:rPr>
              <a:t>點擊[啟用Messaging API]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6809949" y="7438098"/>
            <a:ext cx="5647385" cy="1193086"/>
            <a:chOff x="0" y="0"/>
            <a:chExt cx="81952139" cy="1731349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952139" cy="17313492"/>
            </a:xfrm>
            <a:custGeom>
              <a:avLst/>
              <a:gdLst/>
              <a:ahLst/>
              <a:cxnLst/>
              <a:rect r="r" b="b" t="t" l="l"/>
              <a:pathLst>
                <a:path h="17313492" w="81952139">
                  <a:moveTo>
                    <a:pt x="0" y="0"/>
                  </a:moveTo>
                  <a:lnTo>
                    <a:pt x="81952139" y="0"/>
                  </a:lnTo>
                  <a:lnTo>
                    <a:pt x="81952139" y="17313492"/>
                  </a:lnTo>
                  <a:lnTo>
                    <a:pt x="0" y="1731349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81952139" cy="173611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334640" y="8843716"/>
            <a:ext cx="2496421" cy="829168"/>
            <a:chOff x="0" y="0"/>
            <a:chExt cx="812800" cy="2699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02</a:t>
              </a:r>
            </a:p>
          </p:txBody>
        </p:sp>
      </p:grp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906805" y="2381983"/>
            <a:ext cx="15730137" cy="6270976"/>
          </a:xfrm>
          <a:custGeom>
            <a:avLst/>
            <a:gdLst/>
            <a:ahLst/>
            <a:cxnLst/>
            <a:rect r="r" b="b" t="t" l="l"/>
            <a:pathLst>
              <a:path h="6270976" w="15730137">
                <a:moveTo>
                  <a:pt x="0" y="0"/>
                </a:moveTo>
                <a:lnTo>
                  <a:pt x="15730137" y="0"/>
                </a:lnTo>
                <a:lnTo>
                  <a:pt x="15730137" y="6270976"/>
                </a:lnTo>
                <a:lnTo>
                  <a:pt x="0" y="62709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906805" y="1439160"/>
            <a:ext cx="3568005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499">
                <a:solidFill>
                  <a:srgbClr val="3372EB"/>
                </a:solidFill>
                <a:latin typeface="TT Commons Pro"/>
                <a:ea typeface="TT Commons Pro"/>
                <a:cs typeface="TT Commons Pro"/>
                <a:sym typeface="TT Commons Pro"/>
              </a:rPr>
              <a:t>進入LINE管理後台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5320327" y="2381983"/>
            <a:ext cx="2628019" cy="1325015"/>
            <a:chOff x="0" y="0"/>
            <a:chExt cx="44851516" cy="2261358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4851517" cy="22613581"/>
            </a:xfrm>
            <a:custGeom>
              <a:avLst/>
              <a:gdLst/>
              <a:ahLst/>
              <a:cxnLst/>
              <a:rect r="r" b="b" t="t" l="l"/>
              <a:pathLst>
                <a:path h="22613581" w="44851517">
                  <a:moveTo>
                    <a:pt x="0" y="0"/>
                  </a:moveTo>
                  <a:lnTo>
                    <a:pt x="44851517" y="0"/>
                  </a:lnTo>
                  <a:lnTo>
                    <a:pt x="44851517" y="22613581"/>
                  </a:lnTo>
                  <a:lnTo>
                    <a:pt x="0" y="2261358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44851516" cy="226612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478804" y="5828023"/>
            <a:ext cx="4646607" cy="1014462"/>
            <a:chOff x="0" y="0"/>
            <a:chExt cx="79302094" cy="1731349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79302093" cy="17313492"/>
            </a:xfrm>
            <a:custGeom>
              <a:avLst/>
              <a:gdLst/>
              <a:ahLst/>
              <a:cxnLst/>
              <a:rect r="r" b="b" t="t" l="l"/>
              <a:pathLst>
                <a:path h="17313492" w="79302093">
                  <a:moveTo>
                    <a:pt x="0" y="0"/>
                  </a:moveTo>
                  <a:lnTo>
                    <a:pt x="79302093" y="0"/>
                  </a:lnTo>
                  <a:lnTo>
                    <a:pt x="79302093" y="17313492"/>
                  </a:lnTo>
                  <a:lnTo>
                    <a:pt x="0" y="1731349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47625"/>
              <a:ext cx="79302094" cy="173611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4520702" y="3706997"/>
            <a:ext cx="2088013" cy="2121025"/>
          </a:xfrm>
          <a:custGeom>
            <a:avLst/>
            <a:gdLst/>
            <a:ahLst/>
            <a:cxnLst/>
            <a:rect r="r" b="b" t="t" l="l"/>
            <a:pathLst>
              <a:path h="2121025" w="2088013">
                <a:moveTo>
                  <a:pt x="0" y="0"/>
                </a:moveTo>
                <a:lnTo>
                  <a:pt x="2088013" y="0"/>
                </a:lnTo>
                <a:lnTo>
                  <a:pt x="2088013" y="2121026"/>
                </a:lnTo>
                <a:lnTo>
                  <a:pt x="0" y="21210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4762879" y="8843716"/>
            <a:ext cx="2496421" cy="829168"/>
            <a:chOff x="0" y="0"/>
            <a:chExt cx="812800" cy="26996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20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630858" y="1708228"/>
            <a:ext cx="13922904" cy="7135489"/>
          </a:xfrm>
          <a:custGeom>
            <a:avLst/>
            <a:gdLst/>
            <a:ahLst/>
            <a:cxnLst/>
            <a:rect r="r" b="b" t="t" l="l"/>
            <a:pathLst>
              <a:path h="7135489" w="13922904">
                <a:moveTo>
                  <a:pt x="0" y="0"/>
                </a:moveTo>
                <a:lnTo>
                  <a:pt x="13922904" y="0"/>
                </a:lnTo>
                <a:lnTo>
                  <a:pt x="13922904" y="7135488"/>
                </a:lnTo>
                <a:lnTo>
                  <a:pt x="0" y="71354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9475793" y="6541440"/>
            <a:ext cx="865015" cy="1092095"/>
            <a:chOff x="0" y="0"/>
            <a:chExt cx="13713494" cy="1731349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713493" cy="17313492"/>
            </a:xfrm>
            <a:custGeom>
              <a:avLst/>
              <a:gdLst/>
              <a:ahLst/>
              <a:cxnLst/>
              <a:rect r="r" b="b" t="t" l="l"/>
              <a:pathLst>
                <a:path h="17313492" w="13713493">
                  <a:moveTo>
                    <a:pt x="0" y="0"/>
                  </a:moveTo>
                  <a:lnTo>
                    <a:pt x="13713493" y="0"/>
                  </a:lnTo>
                  <a:lnTo>
                    <a:pt x="13713493" y="17313492"/>
                  </a:lnTo>
                  <a:lnTo>
                    <a:pt x="0" y="1731349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47625"/>
              <a:ext cx="13713494" cy="173611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630858" y="667246"/>
            <a:ext cx="5225504" cy="639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2266E9"/>
                </a:solidFill>
                <a:latin typeface="WenQuanYi"/>
                <a:ea typeface="WenQuanYi"/>
                <a:cs typeface="WenQuanYi"/>
                <a:sym typeface="WenQuanYi"/>
              </a:rPr>
              <a:t>點擊[啟用Messaging API]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049560" y="8843716"/>
            <a:ext cx="2496421" cy="829168"/>
            <a:chOff x="0" y="0"/>
            <a:chExt cx="812800" cy="26996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21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966018" y="2352239"/>
            <a:ext cx="12722455" cy="7150038"/>
          </a:xfrm>
          <a:custGeom>
            <a:avLst/>
            <a:gdLst/>
            <a:ahLst/>
            <a:cxnLst/>
            <a:rect r="r" b="b" t="t" l="l"/>
            <a:pathLst>
              <a:path h="7150038" w="12722455">
                <a:moveTo>
                  <a:pt x="0" y="0"/>
                </a:moveTo>
                <a:lnTo>
                  <a:pt x="12722455" y="0"/>
                </a:lnTo>
                <a:lnTo>
                  <a:pt x="12722455" y="7150038"/>
                </a:lnTo>
                <a:lnTo>
                  <a:pt x="0" y="71500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6345153" y="5143500"/>
            <a:ext cx="7247481" cy="1014462"/>
            <a:chOff x="0" y="0"/>
            <a:chExt cx="123690340" cy="1731349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23690335" cy="17313492"/>
            </a:xfrm>
            <a:custGeom>
              <a:avLst/>
              <a:gdLst/>
              <a:ahLst/>
              <a:cxnLst/>
              <a:rect r="r" b="b" t="t" l="l"/>
              <a:pathLst>
                <a:path h="17313492" w="123690335">
                  <a:moveTo>
                    <a:pt x="0" y="0"/>
                  </a:moveTo>
                  <a:lnTo>
                    <a:pt x="123690335" y="0"/>
                  </a:lnTo>
                  <a:lnTo>
                    <a:pt x="123690335" y="17313492"/>
                  </a:lnTo>
                  <a:lnTo>
                    <a:pt x="0" y="1731349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47625"/>
              <a:ext cx="123690340" cy="173611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5927722" y="952500"/>
            <a:ext cx="5225504" cy="639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2266E9"/>
                </a:solidFill>
                <a:latin typeface="WenQuanYi"/>
                <a:ea typeface="WenQuanYi"/>
                <a:cs typeface="WenQuanYi"/>
                <a:sym typeface="WenQuanYi"/>
              </a:rPr>
              <a:t>點擊[啟用Messaging API]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281691" y="2486758"/>
            <a:ext cx="11301259" cy="6356958"/>
          </a:xfrm>
          <a:custGeom>
            <a:avLst/>
            <a:gdLst/>
            <a:ahLst/>
            <a:cxnLst/>
            <a:rect r="r" b="b" t="t" l="l"/>
            <a:pathLst>
              <a:path h="6356958" w="11301259">
                <a:moveTo>
                  <a:pt x="0" y="0"/>
                </a:moveTo>
                <a:lnTo>
                  <a:pt x="11301259" y="0"/>
                </a:lnTo>
                <a:lnTo>
                  <a:pt x="11301259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7005507" y="4915452"/>
            <a:ext cx="7577442" cy="1014462"/>
            <a:chOff x="0" y="0"/>
            <a:chExt cx="129321684" cy="1731349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9321682" cy="17313492"/>
            </a:xfrm>
            <a:custGeom>
              <a:avLst/>
              <a:gdLst/>
              <a:ahLst/>
              <a:cxnLst/>
              <a:rect r="r" b="b" t="t" l="l"/>
              <a:pathLst>
                <a:path h="17313492" w="129321682">
                  <a:moveTo>
                    <a:pt x="0" y="0"/>
                  </a:moveTo>
                  <a:lnTo>
                    <a:pt x="129321682" y="0"/>
                  </a:lnTo>
                  <a:lnTo>
                    <a:pt x="129321682" y="17313492"/>
                  </a:lnTo>
                  <a:lnTo>
                    <a:pt x="0" y="1731349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129321684" cy="173611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3281691" y="1261850"/>
            <a:ext cx="8927604" cy="639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2266E9"/>
                </a:solidFill>
                <a:latin typeface="WenQuanYi"/>
                <a:ea typeface="WenQuanYi"/>
                <a:cs typeface="WenQuanYi"/>
                <a:sym typeface="WenQuanYi"/>
              </a:rPr>
              <a:t>隱私政策及服務條款填寫，若沒有可不用填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5049560" y="8843716"/>
            <a:ext cx="2496421" cy="829168"/>
            <a:chOff x="0" y="0"/>
            <a:chExt cx="812800" cy="26996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22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995875" y="1984479"/>
            <a:ext cx="9152863" cy="7688405"/>
          </a:xfrm>
          <a:custGeom>
            <a:avLst/>
            <a:gdLst/>
            <a:ahLst/>
            <a:cxnLst/>
            <a:rect r="r" b="b" t="t" l="l"/>
            <a:pathLst>
              <a:path h="7688405" w="9152863">
                <a:moveTo>
                  <a:pt x="0" y="0"/>
                </a:moveTo>
                <a:lnTo>
                  <a:pt x="9152863" y="0"/>
                </a:lnTo>
                <a:lnTo>
                  <a:pt x="9152863" y="7688405"/>
                </a:lnTo>
                <a:lnTo>
                  <a:pt x="0" y="76884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407666" y="952500"/>
            <a:ext cx="12329282" cy="639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2266E9"/>
                </a:solidFill>
                <a:latin typeface="WenQuanYi"/>
                <a:ea typeface="WenQuanYi"/>
                <a:cs typeface="WenQuanYi"/>
                <a:sym typeface="WenQuanYi"/>
              </a:rPr>
              <a:t>隱私政策及服務條款填寫，若沒有可不用填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5049560" y="8843716"/>
            <a:ext cx="2496421" cy="829168"/>
            <a:chOff x="0" y="0"/>
            <a:chExt cx="812800" cy="269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23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427180" y="8658421"/>
            <a:ext cx="1258895" cy="1014462"/>
            <a:chOff x="0" y="0"/>
            <a:chExt cx="21485135" cy="1731349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1485135" cy="17313492"/>
            </a:xfrm>
            <a:custGeom>
              <a:avLst/>
              <a:gdLst/>
              <a:ahLst/>
              <a:cxnLst/>
              <a:rect r="r" b="b" t="t" l="l"/>
              <a:pathLst>
                <a:path h="17313492" w="21485135">
                  <a:moveTo>
                    <a:pt x="0" y="0"/>
                  </a:moveTo>
                  <a:lnTo>
                    <a:pt x="21485135" y="0"/>
                  </a:lnTo>
                  <a:lnTo>
                    <a:pt x="21485135" y="17313492"/>
                  </a:lnTo>
                  <a:lnTo>
                    <a:pt x="0" y="1731349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21485135" cy="173611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493371" y="1697053"/>
            <a:ext cx="9511003" cy="7561247"/>
          </a:xfrm>
          <a:custGeom>
            <a:avLst/>
            <a:gdLst/>
            <a:ahLst/>
            <a:cxnLst/>
            <a:rect r="r" b="b" t="t" l="l"/>
            <a:pathLst>
              <a:path h="7561247" w="9511003">
                <a:moveTo>
                  <a:pt x="0" y="0"/>
                </a:moveTo>
                <a:lnTo>
                  <a:pt x="9511002" y="0"/>
                </a:lnTo>
                <a:lnTo>
                  <a:pt x="9511002" y="7561247"/>
                </a:lnTo>
                <a:lnTo>
                  <a:pt x="0" y="75612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493371" y="670877"/>
            <a:ext cx="2819251" cy="639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2266E9"/>
                </a:solidFill>
                <a:latin typeface="WenQuanYi"/>
                <a:ea typeface="WenQuanYi"/>
                <a:cs typeface="WenQuanYi"/>
                <a:sym typeface="WenQuanYi"/>
              </a:rPr>
              <a:t>點擊「確認」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5049560" y="8843716"/>
            <a:ext cx="2496421" cy="829168"/>
            <a:chOff x="0" y="0"/>
            <a:chExt cx="812800" cy="269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24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071762" y="8243838"/>
            <a:ext cx="1436604" cy="1014462"/>
            <a:chOff x="0" y="0"/>
            <a:chExt cx="24518038" cy="1731349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518038" cy="17313492"/>
            </a:xfrm>
            <a:custGeom>
              <a:avLst/>
              <a:gdLst/>
              <a:ahLst/>
              <a:cxnLst/>
              <a:rect r="r" b="b" t="t" l="l"/>
              <a:pathLst>
                <a:path h="17313492" w="24518038">
                  <a:moveTo>
                    <a:pt x="0" y="0"/>
                  </a:moveTo>
                  <a:lnTo>
                    <a:pt x="24518038" y="0"/>
                  </a:lnTo>
                  <a:lnTo>
                    <a:pt x="24518038" y="17313492"/>
                  </a:lnTo>
                  <a:lnTo>
                    <a:pt x="0" y="1731349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24518038" cy="173611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17998" y="1920923"/>
            <a:ext cx="13593343" cy="6320905"/>
          </a:xfrm>
          <a:custGeom>
            <a:avLst/>
            <a:gdLst/>
            <a:ahLst/>
            <a:cxnLst/>
            <a:rect r="r" b="b" t="t" l="l"/>
            <a:pathLst>
              <a:path h="6320905" w="13593343">
                <a:moveTo>
                  <a:pt x="0" y="0"/>
                </a:moveTo>
                <a:lnTo>
                  <a:pt x="13593343" y="0"/>
                </a:lnTo>
                <a:lnTo>
                  <a:pt x="13593343" y="6320905"/>
                </a:lnTo>
                <a:lnTo>
                  <a:pt x="0" y="63209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6370431" y="4379743"/>
            <a:ext cx="4094868" cy="1126828"/>
            <a:chOff x="0" y="0"/>
            <a:chExt cx="58101739" cy="1598847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8101737" cy="15988471"/>
            </a:xfrm>
            <a:custGeom>
              <a:avLst/>
              <a:gdLst/>
              <a:ahLst/>
              <a:cxnLst/>
              <a:rect r="r" b="b" t="t" l="l"/>
              <a:pathLst>
                <a:path h="15988471" w="58101737">
                  <a:moveTo>
                    <a:pt x="0" y="0"/>
                  </a:moveTo>
                  <a:lnTo>
                    <a:pt x="58101737" y="0"/>
                  </a:lnTo>
                  <a:lnTo>
                    <a:pt x="58101737" y="15988471"/>
                  </a:lnTo>
                  <a:lnTo>
                    <a:pt x="0" y="1598847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58101739" cy="160360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117998" y="952500"/>
            <a:ext cx="2819251" cy="639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2266E9"/>
                </a:solidFill>
                <a:latin typeface="WenQuanYi"/>
                <a:ea typeface="WenQuanYi"/>
                <a:cs typeface="WenQuanYi"/>
                <a:sym typeface="WenQuanYi"/>
              </a:rPr>
              <a:t>點擊「確認」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17998" y="8571864"/>
            <a:ext cx="13107591" cy="12966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FF751F"/>
                </a:solidFill>
                <a:latin typeface="思源黑体"/>
                <a:ea typeface="思源黑体"/>
                <a:cs typeface="思源黑体"/>
                <a:sym typeface="思源黑体"/>
              </a:rPr>
              <a:t>Channel ID和Channel secret請交給我們，才能把AI機器人嵌入</a:t>
            </a:r>
          </a:p>
          <a:p>
            <a:pPr algn="ctr">
              <a:lnSpc>
                <a:spcPts val="5179"/>
              </a:lnSpc>
              <a:spcBef>
                <a:spcPct val="0"/>
              </a:spcBef>
            </a:pPr>
          </a:p>
        </p:txBody>
      </p:sp>
      <p:grpSp>
        <p:nvGrpSpPr>
          <p:cNvPr name="Group 9" id="9"/>
          <p:cNvGrpSpPr/>
          <p:nvPr/>
        </p:nvGrpSpPr>
        <p:grpSpPr>
          <a:xfrm rot="0">
            <a:off x="15049560" y="8843716"/>
            <a:ext cx="2496421" cy="829168"/>
            <a:chOff x="0" y="0"/>
            <a:chExt cx="812800" cy="269966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25</a:t>
              </a:r>
            </a:p>
          </p:txBody>
        </p:sp>
      </p:grp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41309" y="2014915"/>
            <a:ext cx="15419152" cy="6687069"/>
          </a:xfrm>
          <a:custGeom>
            <a:avLst/>
            <a:gdLst/>
            <a:ahLst/>
            <a:cxnLst/>
            <a:rect r="r" b="b" t="t" l="l"/>
            <a:pathLst>
              <a:path h="6687069" w="15419152">
                <a:moveTo>
                  <a:pt x="0" y="0"/>
                </a:moveTo>
                <a:lnTo>
                  <a:pt x="15419152" y="0"/>
                </a:lnTo>
                <a:lnTo>
                  <a:pt x="15419152" y="6687069"/>
                </a:lnTo>
                <a:lnTo>
                  <a:pt x="0" y="66870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41309" y="952500"/>
            <a:ext cx="5168652" cy="639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2266E9"/>
                </a:solidFill>
                <a:latin typeface="WenQuanYi"/>
                <a:ea typeface="WenQuanYi"/>
                <a:cs typeface="WenQuanYi"/>
                <a:sym typeface="WenQuanYi"/>
              </a:rPr>
              <a:t>點擊剛剛創辦的帳號名稱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3946568" y="6391503"/>
            <a:ext cx="3968102" cy="1344516"/>
            <a:chOff x="0" y="0"/>
            <a:chExt cx="67722271" cy="2294640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7722273" cy="22946409"/>
            </a:xfrm>
            <a:custGeom>
              <a:avLst/>
              <a:gdLst/>
              <a:ahLst/>
              <a:cxnLst/>
              <a:rect r="r" b="b" t="t" l="l"/>
              <a:pathLst>
                <a:path h="22946409" w="67722273">
                  <a:moveTo>
                    <a:pt x="0" y="0"/>
                  </a:moveTo>
                  <a:lnTo>
                    <a:pt x="67722273" y="0"/>
                  </a:lnTo>
                  <a:lnTo>
                    <a:pt x="67722273" y="22946409"/>
                  </a:lnTo>
                  <a:lnTo>
                    <a:pt x="0" y="2294640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67722271" cy="229940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5049560" y="8843716"/>
            <a:ext cx="2496421" cy="829168"/>
            <a:chOff x="0" y="0"/>
            <a:chExt cx="812800" cy="26996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26</a:t>
              </a:r>
            </a:p>
          </p:txBody>
        </p:sp>
      </p:grp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26996" y="2410877"/>
            <a:ext cx="14082104" cy="6847423"/>
          </a:xfrm>
          <a:custGeom>
            <a:avLst/>
            <a:gdLst/>
            <a:ahLst/>
            <a:cxnLst/>
            <a:rect r="r" b="b" t="t" l="l"/>
            <a:pathLst>
              <a:path h="6847423" w="14082104">
                <a:moveTo>
                  <a:pt x="0" y="0"/>
                </a:moveTo>
                <a:lnTo>
                  <a:pt x="14082104" y="0"/>
                </a:lnTo>
                <a:lnTo>
                  <a:pt x="14082104" y="6847423"/>
                </a:lnTo>
                <a:lnTo>
                  <a:pt x="0" y="68474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26132" y="1416170"/>
            <a:ext cx="7768048" cy="639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2266E9"/>
                </a:solidFill>
                <a:latin typeface="WenQuanYi"/>
                <a:ea typeface="WenQuanYi"/>
                <a:cs typeface="WenQuanYi"/>
                <a:sym typeface="WenQuanYi"/>
              </a:rPr>
              <a:t>點擊剛剛建的「Messaging API」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5049560" y="8843716"/>
            <a:ext cx="2496421" cy="829168"/>
            <a:chOff x="0" y="0"/>
            <a:chExt cx="812800" cy="269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27</a:t>
              </a:r>
            </a:p>
          </p:txBody>
        </p:sp>
      </p:grp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39622" y="2734919"/>
            <a:ext cx="13455008" cy="5735197"/>
          </a:xfrm>
          <a:custGeom>
            <a:avLst/>
            <a:gdLst/>
            <a:ahLst/>
            <a:cxnLst/>
            <a:rect r="r" b="b" t="t" l="l"/>
            <a:pathLst>
              <a:path h="5735197" w="13455008">
                <a:moveTo>
                  <a:pt x="0" y="0"/>
                </a:moveTo>
                <a:lnTo>
                  <a:pt x="13455007" y="0"/>
                </a:lnTo>
                <a:lnTo>
                  <a:pt x="13455007" y="5735197"/>
                </a:lnTo>
                <a:lnTo>
                  <a:pt x="0" y="57351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339622" y="1506820"/>
            <a:ext cx="5880348" cy="639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2266E9"/>
                </a:solidFill>
                <a:latin typeface="WenQuanYi"/>
                <a:ea typeface="WenQuanYi"/>
                <a:cs typeface="WenQuanYi"/>
                <a:sym typeface="WenQuanYi"/>
              </a:rPr>
              <a:t>選擇分頁「Messaging API」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5049560" y="8843716"/>
            <a:ext cx="2496421" cy="829168"/>
            <a:chOff x="0" y="0"/>
            <a:chExt cx="812800" cy="269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28</a:t>
              </a:r>
            </a:p>
          </p:txBody>
        </p:sp>
      </p:grp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60072" y="1922990"/>
            <a:ext cx="14493564" cy="7065613"/>
          </a:xfrm>
          <a:custGeom>
            <a:avLst/>
            <a:gdLst/>
            <a:ahLst/>
            <a:cxnLst/>
            <a:rect r="r" b="b" t="t" l="l"/>
            <a:pathLst>
              <a:path h="7065613" w="14493564">
                <a:moveTo>
                  <a:pt x="0" y="0"/>
                </a:moveTo>
                <a:lnTo>
                  <a:pt x="14493564" y="0"/>
                </a:lnTo>
                <a:lnTo>
                  <a:pt x="14493564" y="7065613"/>
                </a:lnTo>
                <a:lnTo>
                  <a:pt x="0" y="70656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33403" y="952500"/>
            <a:ext cx="15395984" cy="12966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>
                <a:solidFill>
                  <a:srgbClr val="2266E9"/>
                </a:solidFill>
                <a:latin typeface="WenQuanYi"/>
                <a:ea typeface="WenQuanYi"/>
                <a:cs typeface="WenQuanYi"/>
                <a:sym typeface="WenQuanYi"/>
              </a:rPr>
              <a:t>往下滑到底部，找到「channel access tokn」點擊「lssue」獲取串接碼</a:t>
            </a:r>
          </a:p>
          <a:p>
            <a:pPr algn="ctr">
              <a:lnSpc>
                <a:spcPts val="5179"/>
              </a:lnSpc>
              <a:spcBef>
                <a:spcPct val="0"/>
              </a:spcBef>
            </a:pPr>
          </a:p>
        </p:txBody>
      </p:sp>
      <p:grpSp>
        <p:nvGrpSpPr>
          <p:cNvPr name="Group 5" id="5"/>
          <p:cNvGrpSpPr/>
          <p:nvPr/>
        </p:nvGrpSpPr>
        <p:grpSpPr>
          <a:xfrm rot="0">
            <a:off x="15487317" y="9258300"/>
            <a:ext cx="2496421" cy="829168"/>
            <a:chOff x="0" y="0"/>
            <a:chExt cx="812800" cy="269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29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712133" y="1691392"/>
            <a:ext cx="12395731" cy="5428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60"/>
              </a:lnSpc>
            </a:pPr>
            <a:r>
              <a:rPr lang="en-US" sz="3467">
                <a:solidFill>
                  <a:srgbClr val="2266E9"/>
                </a:solidFill>
                <a:latin typeface="Arial"/>
                <a:ea typeface="Arial"/>
                <a:cs typeface="Arial"/>
                <a:sym typeface="Arial"/>
              </a:rPr>
              <a:t>進入LINE 官方帳號管理頁面，請不要點擊其他的登入管理頁面</a:t>
            </a:r>
          </a:p>
        </p:txBody>
      </p:sp>
      <p:sp>
        <p:nvSpPr>
          <p:cNvPr name="Freeform 4" id="4" descr="a glowing gradient brush stroke"/>
          <p:cNvSpPr/>
          <p:nvPr/>
        </p:nvSpPr>
        <p:spPr>
          <a:xfrm flipH="false" flipV="false" rot="0">
            <a:off x="4867345" y="866845"/>
            <a:ext cx="8553310" cy="8553310"/>
          </a:xfrm>
          <a:custGeom>
            <a:avLst/>
            <a:gdLst/>
            <a:ahLst/>
            <a:cxnLst/>
            <a:rect r="r" b="b" t="t" l="l"/>
            <a:pathLst>
              <a:path h="8553310" w="8553310">
                <a:moveTo>
                  <a:pt x="0" y="0"/>
                </a:moveTo>
                <a:lnTo>
                  <a:pt x="8553310" y="0"/>
                </a:lnTo>
                <a:lnTo>
                  <a:pt x="8553310" y="8553310"/>
                </a:lnTo>
                <a:lnTo>
                  <a:pt x="0" y="85533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4762879" y="8952619"/>
            <a:ext cx="2496421" cy="829168"/>
            <a:chOff x="0" y="0"/>
            <a:chExt cx="812800" cy="269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03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712133" y="2758800"/>
            <a:ext cx="12874231" cy="6017431"/>
          </a:xfrm>
          <a:custGeom>
            <a:avLst/>
            <a:gdLst/>
            <a:ahLst/>
            <a:cxnLst/>
            <a:rect r="r" b="b" t="t" l="l"/>
            <a:pathLst>
              <a:path h="6017431" w="12874231">
                <a:moveTo>
                  <a:pt x="0" y="0"/>
                </a:moveTo>
                <a:lnTo>
                  <a:pt x="12874230" y="0"/>
                </a:lnTo>
                <a:lnTo>
                  <a:pt x="12874230" y="6017431"/>
                </a:lnTo>
                <a:lnTo>
                  <a:pt x="0" y="60174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-6633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3014061" y="3682420"/>
            <a:ext cx="4141960" cy="1014462"/>
            <a:chOff x="0" y="0"/>
            <a:chExt cx="70689450" cy="1731349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70689453" cy="17313492"/>
            </a:xfrm>
            <a:custGeom>
              <a:avLst/>
              <a:gdLst/>
              <a:ahLst/>
              <a:cxnLst/>
              <a:rect r="r" b="b" t="t" l="l"/>
              <a:pathLst>
                <a:path h="17313492" w="70689453">
                  <a:moveTo>
                    <a:pt x="0" y="0"/>
                  </a:moveTo>
                  <a:lnTo>
                    <a:pt x="70689453" y="0"/>
                  </a:lnTo>
                  <a:lnTo>
                    <a:pt x="70689453" y="17313492"/>
                  </a:lnTo>
                  <a:lnTo>
                    <a:pt x="0" y="1731349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47625"/>
              <a:ext cx="70689450" cy="173611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3768038" y="7510483"/>
            <a:ext cx="4141960" cy="1014462"/>
            <a:chOff x="0" y="0"/>
            <a:chExt cx="70689450" cy="1731349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0689453" cy="17313492"/>
            </a:xfrm>
            <a:custGeom>
              <a:avLst/>
              <a:gdLst/>
              <a:ahLst/>
              <a:cxnLst/>
              <a:rect r="r" b="b" t="t" l="l"/>
              <a:pathLst>
                <a:path h="17313492" w="70689453">
                  <a:moveTo>
                    <a:pt x="0" y="0"/>
                  </a:moveTo>
                  <a:lnTo>
                    <a:pt x="70689453" y="0"/>
                  </a:lnTo>
                  <a:lnTo>
                    <a:pt x="70689453" y="17313492"/>
                  </a:lnTo>
                  <a:lnTo>
                    <a:pt x="0" y="1731349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70689450" cy="173611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-3312015">
            <a:off x="4573242" y="5097233"/>
            <a:ext cx="2255624" cy="2291286"/>
          </a:xfrm>
          <a:custGeom>
            <a:avLst/>
            <a:gdLst/>
            <a:ahLst/>
            <a:cxnLst/>
            <a:rect r="r" b="b" t="t" l="l"/>
            <a:pathLst>
              <a:path h="2291286" w="2255624">
                <a:moveTo>
                  <a:pt x="0" y="0"/>
                </a:moveTo>
                <a:lnTo>
                  <a:pt x="2255625" y="0"/>
                </a:lnTo>
                <a:lnTo>
                  <a:pt x="2255625" y="2291287"/>
                </a:lnTo>
                <a:lnTo>
                  <a:pt x="0" y="229128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824153" y="1866634"/>
            <a:ext cx="13125675" cy="12971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44"/>
              </a:lnSpc>
              <a:spcBef>
                <a:spcPct val="0"/>
              </a:spcBef>
            </a:pPr>
            <a:r>
              <a:rPr lang="en-US" sz="3746">
                <a:solidFill>
                  <a:srgbClr val="FF751F"/>
                </a:solidFill>
                <a:latin typeface="WenQuanYi"/>
                <a:ea typeface="WenQuanYi"/>
                <a:cs typeface="WenQuanYi"/>
                <a:sym typeface="WenQuanYi"/>
              </a:rPr>
              <a:t>Channel ID和Channel secret請交給我們，才能把AI機器人嵌入</a:t>
            </a:r>
          </a:p>
          <a:p>
            <a:pPr algn="ctr">
              <a:lnSpc>
                <a:spcPts val="5244"/>
              </a:lnSpc>
              <a:spcBef>
                <a:spcPct val="0"/>
              </a:spcBef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824153" y="2807085"/>
            <a:ext cx="13315999" cy="6283789"/>
          </a:xfrm>
          <a:custGeom>
            <a:avLst/>
            <a:gdLst/>
            <a:ahLst/>
            <a:cxnLst/>
            <a:rect r="r" b="b" t="t" l="l"/>
            <a:pathLst>
              <a:path h="6283789" w="13315999">
                <a:moveTo>
                  <a:pt x="0" y="0"/>
                </a:moveTo>
                <a:lnTo>
                  <a:pt x="13315999" y="0"/>
                </a:lnTo>
                <a:lnTo>
                  <a:pt x="13315999" y="6283789"/>
                </a:lnTo>
                <a:lnTo>
                  <a:pt x="0" y="62837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1483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078857" y="5357005"/>
            <a:ext cx="3404399" cy="936824"/>
            <a:chOff x="0" y="0"/>
            <a:chExt cx="58101739" cy="1598847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58101737" cy="15988471"/>
            </a:xfrm>
            <a:custGeom>
              <a:avLst/>
              <a:gdLst/>
              <a:ahLst/>
              <a:cxnLst/>
              <a:rect r="r" b="b" t="t" l="l"/>
              <a:pathLst>
                <a:path h="15988471" w="58101737">
                  <a:moveTo>
                    <a:pt x="0" y="0"/>
                  </a:moveTo>
                  <a:lnTo>
                    <a:pt x="58101737" y="0"/>
                  </a:lnTo>
                  <a:lnTo>
                    <a:pt x="58101737" y="15988471"/>
                  </a:lnTo>
                  <a:lnTo>
                    <a:pt x="0" y="1598847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58101739" cy="160360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5291928" y="8261706"/>
            <a:ext cx="2496421" cy="829168"/>
            <a:chOff x="0" y="0"/>
            <a:chExt cx="812800" cy="26996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30</a:t>
              </a: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5405158" y="4081672"/>
            <a:ext cx="2627605" cy="2272879"/>
          </a:xfrm>
          <a:custGeom>
            <a:avLst/>
            <a:gdLst/>
            <a:ahLst/>
            <a:cxnLst/>
            <a:rect r="r" b="b" t="t" l="l"/>
            <a:pathLst>
              <a:path h="2272879" w="2627605">
                <a:moveTo>
                  <a:pt x="0" y="0"/>
                </a:moveTo>
                <a:lnTo>
                  <a:pt x="2627605" y="0"/>
                </a:lnTo>
                <a:lnTo>
                  <a:pt x="2627605" y="2272879"/>
                </a:lnTo>
                <a:lnTo>
                  <a:pt x="0" y="22728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14453" y="3511105"/>
            <a:ext cx="15792958" cy="4598716"/>
          </a:xfrm>
          <a:custGeom>
            <a:avLst/>
            <a:gdLst/>
            <a:ahLst/>
            <a:cxnLst/>
            <a:rect r="r" b="b" t="t" l="l"/>
            <a:pathLst>
              <a:path h="4598716" w="15792958">
                <a:moveTo>
                  <a:pt x="0" y="0"/>
                </a:moveTo>
                <a:lnTo>
                  <a:pt x="15792957" y="0"/>
                </a:lnTo>
                <a:lnTo>
                  <a:pt x="15792957" y="4598715"/>
                </a:lnTo>
                <a:lnTo>
                  <a:pt x="0" y="45987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8886681" y="5295553"/>
            <a:ext cx="8659300" cy="1663310"/>
            <a:chOff x="0" y="0"/>
            <a:chExt cx="117727739" cy="2261358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7727735" cy="22613581"/>
            </a:xfrm>
            <a:custGeom>
              <a:avLst/>
              <a:gdLst/>
              <a:ahLst/>
              <a:cxnLst/>
              <a:rect r="r" b="b" t="t" l="l"/>
              <a:pathLst>
                <a:path h="22613581" w="117727735">
                  <a:moveTo>
                    <a:pt x="0" y="0"/>
                  </a:moveTo>
                  <a:lnTo>
                    <a:pt x="117727735" y="0"/>
                  </a:lnTo>
                  <a:lnTo>
                    <a:pt x="117727735" y="22613581"/>
                  </a:lnTo>
                  <a:lnTo>
                    <a:pt x="0" y="2261358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117727739" cy="226612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5049560" y="8843716"/>
            <a:ext cx="2496421" cy="829168"/>
            <a:chOff x="0" y="0"/>
            <a:chExt cx="812800" cy="26996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31</a:t>
              </a: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5049560" y="1481539"/>
            <a:ext cx="900559" cy="1073692"/>
          </a:xfrm>
          <a:custGeom>
            <a:avLst/>
            <a:gdLst/>
            <a:ahLst/>
            <a:cxnLst/>
            <a:rect r="r" b="b" t="t" l="l"/>
            <a:pathLst>
              <a:path h="1073692" w="900559">
                <a:moveTo>
                  <a:pt x="0" y="0"/>
                </a:moveTo>
                <a:lnTo>
                  <a:pt x="900559" y="0"/>
                </a:lnTo>
                <a:lnTo>
                  <a:pt x="900559" y="1073692"/>
                </a:lnTo>
                <a:lnTo>
                  <a:pt x="0" y="10736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358825" y="1942185"/>
            <a:ext cx="13497813" cy="13696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89"/>
              </a:lnSpc>
              <a:spcBef>
                <a:spcPct val="0"/>
              </a:spcBef>
            </a:pPr>
            <a:r>
              <a:rPr lang="en-US" sz="3921">
                <a:solidFill>
                  <a:srgbClr val="FF751F"/>
                </a:solidFill>
                <a:latin typeface="WenQuanYi"/>
                <a:ea typeface="WenQuanYi"/>
                <a:cs typeface="WenQuanYi"/>
                <a:sym typeface="WenQuanYi"/>
              </a:rPr>
              <a:t>請在這邊輸入我們給您的webhook，輸入完後儲存再通知我們</a:t>
            </a:r>
          </a:p>
          <a:p>
            <a:pPr algn="ctr">
              <a:lnSpc>
                <a:spcPts val="548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563413" y="5514213"/>
            <a:ext cx="5380434" cy="762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499" spc="-134">
                <a:solidFill>
                  <a:srgbClr val="3372EB"/>
                </a:solidFill>
                <a:latin typeface="Open Sauce"/>
                <a:ea typeface="Open Sauce"/>
                <a:cs typeface="Open Sauce"/>
                <a:sym typeface="Open Sauce"/>
              </a:rPr>
              <a:t>點擊[LINE帳號]並登入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4762879" y="9005571"/>
            <a:ext cx="2496421" cy="829168"/>
            <a:chOff x="0" y="0"/>
            <a:chExt cx="812800" cy="2699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04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028700" y="1541862"/>
            <a:ext cx="9221441" cy="7463709"/>
          </a:xfrm>
          <a:custGeom>
            <a:avLst/>
            <a:gdLst/>
            <a:ahLst/>
            <a:cxnLst/>
            <a:rect r="r" b="b" t="t" l="l"/>
            <a:pathLst>
              <a:path h="7463709" w="9221441">
                <a:moveTo>
                  <a:pt x="0" y="0"/>
                </a:moveTo>
                <a:lnTo>
                  <a:pt x="9221441" y="0"/>
                </a:lnTo>
                <a:lnTo>
                  <a:pt x="9221441" y="7463709"/>
                </a:lnTo>
                <a:lnTo>
                  <a:pt x="0" y="74637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5131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2151210" y="6276215"/>
            <a:ext cx="6679085" cy="1310166"/>
            <a:chOff x="0" y="0"/>
            <a:chExt cx="101446468" cy="1989968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1446465" cy="19899688"/>
            </a:xfrm>
            <a:custGeom>
              <a:avLst/>
              <a:gdLst/>
              <a:ahLst/>
              <a:cxnLst/>
              <a:rect r="r" b="b" t="t" l="l"/>
              <a:pathLst>
                <a:path h="19899688" w="101446465">
                  <a:moveTo>
                    <a:pt x="0" y="0"/>
                  </a:moveTo>
                  <a:lnTo>
                    <a:pt x="101446465" y="0"/>
                  </a:lnTo>
                  <a:lnTo>
                    <a:pt x="101446465" y="19899688"/>
                  </a:lnTo>
                  <a:lnTo>
                    <a:pt x="0" y="1989968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101446468" cy="199473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2700000">
            <a:off x="10729905" y="5935503"/>
            <a:ext cx="2255624" cy="2291286"/>
          </a:xfrm>
          <a:custGeom>
            <a:avLst/>
            <a:gdLst/>
            <a:ahLst/>
            <a:cxnLst/>
            <a:rect r="r" b="b" t="t" l="l"/>
            <a:pathLst>
              <a:path h="2291286" w="2255624">
                <a:moveTo>
                  <a:pt x="0" y="0"/>
                </a:moveTo>
                <a:lnTo>
                  <a:pt x="2255624" y="0"/>
                </a:lnTo>
                <a:lnTo>
                  <a:pt x="2255624" y="2291286"/>
                </a:lnTo>
                <a:lnTo>
                  <a:pt x="0" y="2291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162109">
            <a:off x="-11937043" y="4174135"/>
            <a:ext cx="15657358" cy="11677597"/>
          </a:xfrm>
          <a:custGeom>
            <a:avLst/>
            <a:gdLst/>
            <a:ahLst/>
            <a:cxnLst/>
            <a:rect r="r" b="b" t="t" l="l"/>
            <a:pathLst>
              <a:path h="11677597" w="15657358">
                <a:moveTo>
                  <a:pt x="0" y="0"/>
                </a:moveTo>
                <a:lnTo>
                  <a:pt x="15657358" y="0"/>
                </a:lnTo>
                <a:lnTo>
                  <a:pt x="15657358" y="11677597"/>
                </a:lnTo>
                <a:lnTo>
                  <a:pt x="0" y="116775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4350" t="0" r="0" b="0"/>
            </a:stretch>
          </a:blipFill>
        </p:spPr>
      </p:sp>
      <p:sp>
        <p:nvSpPr>
          <p:cNvPr name="Freeform 3" id="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481266" y="-629924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4476930" y="8992820"/>
            <a:ext cx="2496421" cy="829168"/>
            <a:chOff x="0" y="0"/>
            <a:chExt cx="812800" cy="2699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05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617527" y="2631369"/>
            <a:ext cx="12384642" cy="6246746"/>
          </a:xfrm>
          <a:custGeom>
            <a:avLst/>
            <a:gdLst/>
            <a:ahLst/>
            <a:cxnLst/>
            <a:rect r="r" b="b" t="t" l="l"/>
            <a:pathLst>
              <a:path h="6246746" w="12384642">
                <a:moveTo>
                  <a:pt x="0" y="0"/>
                </a:moveTo>
                <a:lnTo>
                  <a:pt x="12384641" y="0"/>
                </a:lnTo>
                <a:lnTo>
                  <a:pt x="12384641" y="6246745"/>
                </a:lnTo>
                <a:lnTo>
                  <a:pt x="0" y="62467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99067" y="1228808"/>
            <a:ext cx="8802857" cy="679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3372EB"/>
                </a:solidFill>
                <a:latin typeface="WenQuanYi"/>
                <a:ea typeface="WenQuanYi"/>
                <a:cs typeface="WenQuanYi"/>
                <a:sym typeface="WenQuanYi"/>
              </a:rPr>
              <a:t>建立一個店家的LINE官方帳號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 descr="a glowing gradient brush stroke"/>
          <p:cNvSpPr/>
          <p:nvPr/>
        </p:nvSpPr>
        <p:spPr>
          <a:xfrm flipH="false" flipV="false" rot="0">
            <a:off x="4867345" y="755296"/>
            <a:ext cx="8553310" cy="8553310"/>
          </a:xfrm>
          <a:custGeom>
            <a:avLst/>
            <a:gdLst/>
            <a:ahLst/>
            <a:cxnLst/>
            <a:rect r="r" b="b" t="t" l="l"/>
            <a:pathLst>
              <a:path h="8553310" w="8553310">
                <a:moveTo>
                  <a:pt x="0" y="0"/>
                </a:moveTo>
                <a:lnTo>
                  <a:pt x="8553310" y="0"/>
                </a:lnTo>
                <a:lnTo>
                  <a:pt x="8553310" y="8553310"/>
                </a:lnTo>
                <a:lnTo>
                  <a:pt x="0" y="85533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2244769">
            <a:off x="11385072" y="-5383377"/>
            <a:ext cx="12326388" cy="12824155"/>
          </a:xfrm>
          <a:custGeom>
            <a:avLst/>
            <a:gdLst/>
            <a:ahLst/>
            <a:cxnLst/>
            <a:rect r="r" b="b" t="t" l="l"/>
            <a:pathLst>
              <a:path h="12824155" w="12326388">
                <a:moveTo>
                  <a:pt x="0" y="0"/>
                </a:moveTo>
                <a:lnTo>
                  <a:pt x="12326387" y="0"/>
                </a:lnTo>
                <a:lnTo>
                  <a:pt x="12326387" y="12824154"/>
                </a:lnTo>
                <a:lnTo>
                  <a:pt x="0" y="128241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28" t="0" r="-328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162109">
            <a:off x="-8960293" y="4130359"/>
            <a:ext cx="15657358" cy="11677597"/>
          </a:xfrm>
          <a:custGeom>
            <a:avLst/>
            <a:gdLst/>
            <a:ahLst/>
            <a:cxnLst/>
            <a:rect r="r" b="b" t="t" l="l"/>
            <a:pathLst>
              <a:path h="11677597" w="15657358">
                <a:moveTo>
                  <a:pt x="0" y="0"/>
                </a:moveTo>
                <a:lnTo>
                  <a:pt x="15657358" y="0"/>
                </a:lnTo>
                <a:lnTo>
                  <a:pt x="15657358" y="11677597"/>
                </a:lnTo>
                <a:lnTo>
                  <a:pt x="0" y="116775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435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4457184" y="8843716"/>
            <a:ext cx="2496421" cy="829168"/>
            <a:chOff x="0" y="0"/>
            <a:chExt cx="812800" cy="269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06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540900" y="2227492"/>
            <a:ext cx="9920641" cy="7445392"/>
          </a:xfrm>
          <a:custGeom>
            <a:avLst/>
            <a:gdLst/>
            <a:ahLst/>
            <a:cxnLst/>
            <a:rect r="r" b="b" t="t" l="l"/>
            <a:pathLst>
              <a:path h="7445392" w="9920641">
                <a:moveTo>
                  <a:pt x="0" y="0"/>
                </a:moveTo>
                <a:lnTo>
                  <a:pt x="9920640" y="0"/>
                </a:lnTo>
                <a:lnTo>
                  <a:pt x="9920640" y="7445392"/>
                </a:lnTo>
                <a:lnTo>
                  <a:pt x="0" y="744539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540900" y="1124708"/>
            <a:ext cx="12680959" cy="1393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3372EB"/>
                </a:solidFill>
                <a:latin typeface="字由点字典黑 45J"/>
                <a:ea typeface="字由点字典黑 45J"/>
                <a:cs typeface="字由点字典黑 45J"/>
                <a:sym typeface="字由点字典黑 45J"/>
              </a:rPr>
              <a:t>點擊「進行簡訊驗證」(若是line＠沒經過驗證需要驗證)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</a:p>
        </p:txBody>
      </p:sp>
      <p:grpSp>
        <p:nvGrpSpPr>
          <p:cNvPr name="Group 10" id="10"/>
          <p:cNvGrpSpPr/>
          <p:nvPr/>
        </p:nvGrpSpPr>
        <p:grpSpPr>
          <a:xfrm rot="0">
            <a:off x="6310801" y="6241598"/>
            <a:ext cx="3287942" cy="898005"/>
            <a:chOff x="0" y="0"/>
            <a:chExt cx="56114205" cy="1532595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6114206" cy="15325959"/>
            </a:xfrm>
            <a:custGeom>
              <a:avLst/>
              <a:gdLst/>
              <a:ahLst/>
              <a:cxnLst/>
              <a:rect r="r" b="b" t="t" l="l"/>
              <a:pathLst>
                <a:path h="15325959" w="56114206">
                  <a:moveTo>
                    <a:pt x="0" y="0"/>
                  </a:moveTo>
                  <a:lnTo>
                    <a:pt x="56114206" y="0"/>
                  </a:lnTo>
                  <a:lnTo>
                    <a:pt x="56114206" y="15325959"/>
                  </a:lnTo>
                  <a:lnTo>
                    <a:pt x="0" y="1532595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56114205" cy="153735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125501" y="-2075922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4762879" y="8843716"/>
            <a:ext cx="2496421" cy="829168"/>
            <a:chOff x="0" y="0"/>
            <a:chExt cx="812800" cy="26996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07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2046366" y="1280962"/>
            <a:ext cx="5907901" cy="7348384"/>
          </a:xfrm>
          <a:custGeom>
            <a:avLst/>
            <a:gdLst/>
            <a:ahLst/>
            <a:cxnLst/>
            <a:rect r="r" b="b" t="t" l="l"/>
            <a:pathLst>
              <a:path h="7348384" w="5907901">
                <a:moveTo>
                  <a:pt x="0" y="0"/>
                </a:moveTo>
                <a:lnTo>
                  <a:pt x="5907900" y="0"/>
                </a:lnTo>
                <a:lnTo>
                  <a:pt x="5907900" y="7348385"/>
                </a:lnTo>
                <a:lnTo>
                  <a:pt x="0" y="73483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4902" t="-5222" r="-29594" b="-13692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289328" y="2583973"/>
            <a:ext cx="3142211" cy="4114800"/>
          </a:xfrm>
          <a:custGeom>
            <a:avLst/>
            <a:gdLst/>
            <a:ahLst/>
            <a:cxnLst/>
            <a:rect r="r" b="b" t="t" l="l"/>
            <a:pathLst>
              <a:path h="4114800" w="3142211">
                <a:moveTo>
                  <a:pt x="0" y="0"/>
                </a:moveTo>
                <a:lnTo>
                  <a:pt x="3142211" y="0"/>
                </a:lnTo>
                <a:lnTo>
                  <a:pt x="31422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736203" y="1931780"/>
            <a:ext cx="6528227" cy="6249892"/>
          </a:xfrm>
          <a:custGeom>
            <a:avLst/>
            <a:gdLst/>
            <a:ahLst/>
            <a:cxnLst/>
            <a:rect r="r" b="b" t="t" l="l"/>
            <a:pathLst>
              <a:path h="6249892" w="6528227">
                <a:moveTo>
                  <a:pt x="0" y="0"/>
                </a:moveTo>
                <a:lnTo>
                  <a:pt x="6528227" y="0"/>
                </a:lnTo>
                <a:lnTo>
                  <a:pt x="6528227" y="6249892"/>
                </a:lnTo>
                <a:lnTo>
                  <a:pt x="0" y="62498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9289328" y="7733997"/>
            <a:ext cx="7853511" cy="89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99"/>
              </a:lnSpc>
              <a:spcBef>
                <a:spcPct val="0"/>
              </a:spcBef>
            </a:pPr>
            <a:r>
              <a:rPr lang="en-US" sz="2999">
                <a:solidFill>
                  <a:srgbClr val="2266E9"/>
                </a:solidFill>
                <a:latin typeface="TT Commons Pro"/>
                <a:ea typeface="TT Commons Pro"/>
                <a:cs typeface="TT Commons Pro"/>
                <a:sym typeface="TT Commons Pro"/>
              </a:rPr>
              <a:t>進行簡訊驗證(若是LINE＠沒經過驗證需要驗證)</a:t>
            </a:r>
          </a:p>
          <a:p>
            <a:pPr algn="ctr">
              <a:lnSpc>
                <a:spcPts val="35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4623796" y="9152285"/>
            <a:ext cx="2496421" cy="829168"/>
            <a:chOff x="0" y="0"/>
            <a:chExt cx="812800" cy="26996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08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5678098" y="467348"/>
            <a:ext cx="7694618" cy="9514106"/>
          </a:xfrm>
          <a:custGeom>
            <a:avLst/>
            <a:gdLst/>
            <a:ahLst/>
            <a:cxnLst/>
            <a:rect r="r" b="b" t="t" l="l"/>
            <a:pathLst>
              <a:path h="9514106" w="7694618">
                <a:moveTo>
                  <a:pt x="0" y="0"/>
                </a:moveTo>
                <a:lnTo>
                  <a:pt x="7694619" y="0"/>
                </a:lnTo>
                <a:lnTo>
                  <a:pt x="7694619" y="9514105"/>
                </a:lnTo>
                <a:lnTo>
                  <a:pt x="0" y="95141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" t="0" r="-10476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730229" y="2400865"/>
            <a:ext cx="2131519" cy="1976500"/>
          </a:xfrm>
          <a:custGeom>
            <a:avLst/>
            <a:gdLst/>
            <a:ahLst/>
            <a:cxnLst/>
            <a:rect r="r" b="b" t="t" l="l"/>
            <a:pathLst>
              <a:path h="1976500" w="2131519">
                <a:moveTo>
                  <a:pt x="0" y="0"/>
                </a:moveTo>
                <a:lnTo>
                  <a:pt x="2131520" y="0"/>
                </a:lnTo>
                <a:lnTo>
                  <a:pt x="2131520" y="1976500"/>
                </a:lnTo>
                <a:lnTo>
                  <a:pt x="0" y="19765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-1688054" y="1283985"/>
            <a:ext cx="8968086" cy="639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2266E9"/>
                </a:solidFill>
                <a:latin typeface="思源黑体"/>
                <a:ea typeface="思源黑体"/>
                <a:cs typeface="思源黑体"/>
                <a:sym typeface="思源黑体"/>
              </a:rPr>
              <a:t>填寫商家資料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8408320" y="8360295"/>
            <a:ext cx="1412123" cy="1206575"/>
            <a:chOff x="0" y="0"/>
            <a:chExt cx="24100230" cy="2059221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4100230" cy="20592210"/>
            </a:xfrm>
            <a:custGeom>
              <a:avLst/>
              <a:gdLst/>
              <a:ahLst/>
              <a:cxnLst/>
              <a:rect r="r" b="b" t="t" l="l"/>
              <a:pathLst>
                <a:path h="20592210" w="24100230">
                  <a:moveTo>
                    <a:pt x="0" y="0"/>
                  </a:moveTo>
                  <a:lnTo>
                    <a:pt x="24100230" y="0"/>
                  </a:lnTo>
                  <a:lnTo>
                    <a:pt x="24100230" y="20592210"/>
                  </a:lnTo>
                  <a:lnTo>
                    <a:pt x="0" y="2059221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47625"/>
              <a:ext cx="24100230" cy="206398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7047863" y="-2001311"/>
            <a:ext cx="14962533" cy="14438844"/>
          </a:xfrm>
          <a:custGeom>
            <a:avLst/>
            <a:gdLst/>
            <a:ahLst/>
            <a:cxnLst/>
            <a:rect r="r" b="b" t="t" l="l"/>
            <a:pathLst>
              <a:path h="14438844" w="14962533">
                <a:moveTo>
                  <a:pt x="0" y="0"/>
                </a:moveTo>
                <a:lnTo>
                  <a:pt x="14962532" y="0"/>
                </a:lnTo>
                <a:lnTo>
                  <a:pt x="14962532" y="14438844"/>
                </a:lnTo>
                <a:lnTo>
                  <a:pt x="0" y="14438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4898742" y="8835896"/>
            <a:ext cx="2496421" cy="829168"/>
            <a:chOff x="0" y="0"/>
            <a:chExt cx="812800" cy="26996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269966"/>
            </a:xfrm>
            <a:custGeom>
              <a:avLst/>
              <a:gdLst/>
              <a:ahLst/>
              <a:cxnLst/>
              <a:rect r="r" b="b" t="t" l="l"/>
              <a:pathLst>
                <a:path h="269966" w="812800">
                  <a:moveTo>
                    <a:pt x="134983" y="0"/>
                  </a:moveTo>
                  <a:lnTo>
                    <a:pt x="677817" y="0"/>
                  </a:lnTo>
                  <a:cubicBezTo>
                    <a:pt x="713617" y="0"/>
                    <a:pt x="747950" y="14221"/>
                    <a:pt x="773264" y="39536"/>
                  </a:cubicBezTo>
                  <a:cubicBezTo>
                    <a:pt x="798579" y="64850"/>
                    <a:pt x="812800" y="99183"/>
                    <a:pt x="812800" y="134983"/>
                  </a:cubicBezTo>
                  <a:lnTo>
                    <a:pt x="812800" y="134983"/>
                  </a:lnTo>
                  <a:cubicBezTo>
                    <a:pt x="812800" y="209532"/>
                    <a:pt x="752366" y="269966"/>
                    <a:pt x="677817" y="269966"/>
                  </a:cubicBezTo>
                  <a:lnTo>
                    <a:pt x="134983" y="269966"/>
                  </a:lnTo>
                  <a:cubicBezTo>
                    <a:pt x="99183" y="269966"/>
                    <a:pt x="64850" y="255744"/>
                    <a:pt x="39536" y="230430"/>
                  </a:cubicBezTo>
                  <a:cubicBezTo>
                    <a:pt x="14221" y="205116"/>
                    <a:pt x="0" y="170782"/>
                    <a:pt x="0" y="134983"/>
                  </a:cubicBezTo>
                  <a:lnTo>
                    <a:pt x="0" y="134983"/>
                  </a:lnTo>
                  <a:cubicBezTo>
                    <a:pt x="0" y="99183"/>
                    <a:pt x="14221" y="64850"/>
                    <a:pt x="39536" y="39536"/>
                  </a:cubicBezTo>
                  <a:cubicBezTo>
                    <a:pt x="64850" y="14221"/>
                    <a:pt x="99183" y="0"/>
                    <a:pt x="1349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812800" cy="279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CA9CB4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09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301934" y="1310323"/>
            <a:ext cx="12400357" cy="8354741"/>
          </a:xfrm>
          <a:custGeom>
            <a:avLst/>
            <a:gdLst/>
            <a:ahLst/>
            <a:cxnLst/>
            <a:rect r="r" b="b" t="t" l="l"/>
            <a:pathLst>
              <a:path h="8354741" w="12400357">
                <a:moveTo>
                  <a:pt x="0" y="0"/>
                </a:moveTo>
                <a:lnTo>
                  <a:pt x="12400357" y="0"/>
                </a:lnTo>
                <a:lnTo>
                  <a:pt x="12400357" y="8354741"/>
                </a:lnTo>
                <a:lnTo>
                  <a:pt x="0" y="83547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502113" y="317103"/>
            <a:ext cx="808818" cy="804774"/>
          </a:xfrm>
          <a:custGeom>
            <a:avLst/>
            <a:gdLst/>
            <a:ahLst/>
            <a:cxnLst/>
            <a:rect r="r" b="b" t="t" l="l"/>
            <a:pathLst>
              <a:path h="804774" w="808818">
                <a:moveTo>
                  <a:pt x="0" y="0"/>
                </a:moveTo>
                <a:lnTo>
                  <a:pt x="808818" y="0"/>
                </a:lnTo>
                <a:lnTo>
                  <a:pt x="808818" y="804774"/>
                </a:lnTo>
                <a:lnTo>
                  <a:pt x="0" y="8047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301934" y="389254"/>
            <a:ext cx="6108353" cy="639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2266E9"/>
                </a:solidFill>
                <a:latin typeface="WenQuanYi"/>
                <a:ea typeface="WenQuanYi"/>
                <a:cs typeface="WenQuanYi"/>
                <a:sym typeface="WenQuanYi"/>
              </a:rPr>
              <a:t>確認內容無誤，點擊「確認」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7502113" y="7254549"/>
            <a:ext cx="1412123" cy="1206575"/>
            <a:chOff x="0" y="0"/>
            <a:chExt cx="24100230" cy="2059221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4100230" cy="20592210"/>
            </a:xfrm>
            <a:custGeom>
              <a:avLst/>
              <a:gdLst/>
              <a:ahLst/>
              <a:cxnLst/>
              <a:rect r="r" b="b" t="t" l="l"/>
              <a:pathLst>
                <a:path h="20592210" w="24100230">
                  <a:moveTo>
                    <a:pt x="0" y="0"/>
                  </a:moveTo>
                  <a:lnTo>
                    <a:pt x="24100230" y="0"/>
                  </a:lnTo>
                  <a:lnTo>
                    <a:pt x="24100230" y="20592210"/>
                  </a:lnTo>
                  <a:lnTo>
                    <a:pt x="0" y="2059221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47625"/>
              <a:ext cx="24100230" cy="206398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DAG8TYupVBA</dc:identifier>
  <dcterms:modified xsi:type="dcterms:W3CDTF">2011-08-01T06:04:30Z</dcterms:modified>
  <cp:revision>1</cp:revision>
  <dc:title>Line 串接說明 副本</dc:title>
</cp:coreProperties>
</file>